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6" r:id="rId3"/>
    <p:sldId id="266" r:id="rId4"/>
    <p:sldId id="263" r:id="rId5"/>
    <p:sldId id="268" r:id="rId6"/>
    <p:sldId id="269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B9A8-67FC-437E-82EE-EFAB1F2FA40A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F107-3A9C-482C-8941-FF4DC17654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F107-3A9C-482C-8941-FF4DC17654B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F107-3A9C-482C-8941-FF4DC17654B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F107-3A9C-482C-8941-FF4DC17654B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F107-3A9C-482C-8941-FF4DC17654B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F107-3A9C-482C-8941-FF4DC17654B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F107-3A9C-482C-8941-FF4DC17654B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F107-3A9C-482C-8941-FF4DC17654B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F107-3A9C-482C-8941-FF4DC17654B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ADB6-D6F9-4763-B45E-D278E5231C6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C6F9-A5E9-45FF-B7FA-EC268727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ADB6-D6F9-4763-B45E-D278E5231C6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C6F9-A5E9-45FF-B7FA-EC268727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ADB6-D6F9-4763-B45E-D278E5231C6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C6F9-A5E9-45FF-B7FA-EC268727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ADB6-D6F9-4763-B45E-D278E5231C6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C6F9-A5E9-45FF-B7FA-EC268727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ADB6-D6F9-4763-B45E-D278E5231C6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C6F9-A5E9-45FF-B7FA-EC268727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ADB6-D6F9-4763-B45E-D278E5231C6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C6F9-A5E9-45FF-B7FA-EC268727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ADB6-D6F9-4763-B45E-D278E5231C6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C6F9-A5E9-45FF-B7FA-EC268727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ADB6-D6F9-4763-B45E-D278E5231C6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C6F9-A5E9-45FF-B7FA-EC268727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ADB6-D6F9-4763-B45E-D278E5231C6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C6F9-A5E9-45FF-B7FA-EC268727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ADB6-D6F9-4763-B45E-D278E5231C6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C6F9-A5E9-45FF-B7FA-EC2687278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ADB6-D6F9-4763-B45E-D278E5231C6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60C6F9-A5E9-45FF-B7FA-EC2687278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1ADB6-D6F9-4763-B45E-D278E5231C62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60C6F9-A5E9-45FF-B7FA-EC26872782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2;&#1090;&#1090;&#1077;&#1089;&#1090;&#1072;&#1094;&#1080;&#1103;%20&#1071;\Pesenka_o_lete_minus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2;&#1090;&#1090;&#1077;&#1089;&#1090;&#1072;&#1094;&#1080;&#1103;%20&#1071;\&#1060;&#1072;&#1085;&#1090;&#1072;&#1079;&#1077;&#1088;&#1099;%20-%20.&#1050;&#1072;&#1087;-&#1082;&#1072;&#1087;-&#1082;&#1072;&#1087;%20&#1076;&#1086;&#1078;&#1076;&#1080;&#1082;%20&#1087;&#1086;&#1096;&#1077;&#1083;,..%20(&#1084;&#1080;&#1085;&#1091;&#1089;)%20-%20(www.hotplayer.ru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2;&#1090;&#1090;&#1077;&#1089;&#1090;&#1072;&#1094;&#1080;&#1103;%20&#1071;\&#1079;&#1074;&#1091;&#1082;&#1080;%20&#1087;&#1088;&#1080;&#1088;&#1086;&#1076;&#1099;%20&#8212;%20&#1087;&#1077;&#1085;&#1080;&#1077;%20&#1087;&#1090;&#1080;&#1094;%20(www.mixmuz.ru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Звук- буква «О». Животные.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143512"/>
            <a:ext cx="7854696" cy="785818"/>
          </a:xfrm>
        </p:spPr>
        <p:txBody>
          <a:bodyPr/>
          <a:lstStyle/>
          <a:p>
            <a:r>
              <a:rPr lang="ru-RU" dirty="0" smtClean="0"/>
              <a:t>Выполнила : Лукина Т.А. учитель- логопед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380052302_sun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396552" y="-315416"/>
            <a:ext cx="9865096" cy="6858000"/>
          </a:xfrm>
        </p:spPr>
      </p:pic>
      <p:pic>
        <p:nvPicPr>
          <p:cNvPr id="4" name="Pesenka_o_lete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71538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C2FB30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785926"/>
            <a:ext cx="6745308" cy="38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94" y="5643578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90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7620" y="5715016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9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87450" y="5734050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904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85728"/>
            <a:ext cx="7000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Звук- буква «О»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Фантазеры - .Кап-кап-кап дождик пошел,.. (минус) -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001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598" t="10089" r="3420" b="5005"/>
          <a:stretch>
            <a:fillRect/>
          </a:stretch>
        </p:blipFill>
        <p:spPr bwMode="auto">
          <a:xfrm>
            <a:off x="0" y="357166"/>
            <a:ext cx="57864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857884" y="3143224"/>
            <a:ext cx="3114668" cy="371477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-Звук [о] — </a:t>
            </a:r>
            <a:r>
              <a:rPr lang="ru-RU" dirty="0" smtClean="0">
                <a:solidFill>
                  <a:srgbClr val="FF0000"/>
                </a:solidFill>
              </a:rPr>
              <a:t>гласный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 произношении звука [о]</a:t>
            </a:r>
          </a:p>
          <a:p>
            <a:pPr lvl="0"/>
            <a:r>
              <a:rPr lang="ru-RU" dirty="0" smtClean="0"/>
              <a:t>губы вытянуты вперед, округлены.</a:t>
            </a:r>
          </a:p>
          <a:p>
            <a:pPr lvl="0"/>
            <a:r>
              <a:rPr lang="ru-RU" dirty="0" smtClean="0"/>
              <a:t>Зубы закрыты губами.</a:t>
            </a:r>
          </a:p>
          <a:p>
            <a:pPr lvl="0"/>
            <a:r>
              <a:rPr lang="ru-RU" dirty="0" smtClean="0"/>
              <a:t>Язык лежит на дне рта и не мешает прохождению воздуха.</a:t>
            </a:r>
          </a:p>
          <a:p>
            <a:pPr lvl="0"/>
            <a:r>
              <a:rPr lang="ru-RU" dirty="0" smtClean="0"/>
              <a:t>Нет никаких преград, голосок работает.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Downloads\dc1327e5-dff8-4bfe-b2bb-f6275ed039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6" y="0"/>
            <a:ext cx="9153526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857232"/>
            <a:ext cx="1070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АУ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857232"/>
            <a:ext cx="1046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857232"/>
            <a:ext cx="122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644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928670"/>
            <a:ext cx="1301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488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85918" y="5643578"/>
            <a:ext cx="550072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 У И О -О</a:t>
            </a:r>
            <a:endParaRPr lang="ru-RU" sz="6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4 0.30463 C 0.14479 0.30648 0.14167 0.31343 0.13976 0.31482 C 0.13542 0.31829 0.13056 0.31875 0.12604 0.32269 C 0.10886 0.32199 0.09167 0.32199 0.07448 0.32083 C 0.06597 0.32037 0.06007 0.31412 0.05174 0.31273 C 0.04097 0.31088 0.03264 0.30903 0.02309 0.30255 C 0.0217 0.28519 0.0217 0.2669 0.0184 0.25 C 0.0191 0.23588 0.01736 0.19977 0.02917 0.18935 C 0.03472 0.17801 0.04584 0.17523 0.05486 0.16921 C 0.06007 0.16574 0.06424 0.16158 0.06997 0.15926 C 0.07153 0.15787 0.07275 0.15602 0.07448 0.15509 C 0.07743 0.15324 0.08368 0.15116 0.08368 0.15116 C 0.09115 0.14445 0.09722 0.13935 0.1033 0.13079 C 0.10226 0.1125 0.104 0.10556 0.09722 0.09259 C 0.0967 0.09051 0.09184 0.07523 0.09115 0.07431 C 0.09011 0.07292 0.0882 0.07292 0.08663 0.07222 C 0.07969 0.06528 0.0783 0.06482 0.08368 0.06829 " pathEditMode="relative" ptsTypes="ffffffffffffffff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0.24422 C 0.0309 0.25023 0.0309 0.25648 0.03177 0.2625 C 0.03247 0.26667 0.0349 0.27454 0.0349 0.27454 C 0.02969 0.29468 0.02448 0.29097 0.01059 0.29283 C -0.0283 0.29121 -0.04149 0.30139 -0.06059 0.2625 C -0.0625 0.25301 -0.06719 0.24121 -0.07274 0.23426 C -0.07378 0.23148 -0.07483 0.22894 -0.07569 0.22616 C -0.07691 0.22222 -0.07882 0.21389 -0.07882 0.21389 C -0.07847 0.20023 -0.08142 0.14398 -0.07118 0.12107 C -0.0651 0.10741 -0.0533 0.10417 -0.04236 0.10093 C -0.03108 0.09746 -0.02014 0.0926 -0.00903 0.08866 C -0.00677 0.08797 -0.00521 0.08542 -0.00295 0.08472 C 0.00503 0.08218 0.03802 0.08056 0.03941 0.08056 C 0.0434 0.07986 0.04757 0.08033 0.05156 0.07871 C 0.06441 0.07361 0.05313 0.04097 0.04549 0.03426 C 0.04132 0.02593 0.03542 0.02408 0.02882 0.01806 C 0.02778 0.01713 0.02083 0.01042 0.01962 0.00996 C -0.00087 0.00047 0.02014 0.01065 0.00451 0.00185 C 0.00313 0.00093 -1.94444E-6 -0.00023 -1.94444E-6 -0.00023 " pathEditMode="relative" ptsTypes="ffffffffffffffffff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25023 C 0.0269 0.25162 0.02274 0.26134 0.02274 0.26435 C 0.02274 0.28727 0.04392 0.30046 0.05763 0.30671 C 0.06163 0.30555 0.06684 0.30555 0.06979 0.30069 C 0.07083 0.29907 0.07048 0.29653 0.07135 0.29467 C 0.07204 0.29305 0.07326 0.2919 0.0743 0.29051 C 0.0802 0.26805 0.07899 0.28565 0.07743 0.24421 C 0.07638 0.21782 0.07812 0.20625 0.07274 0.18565 C 0.07309 0.1618 0.05555 0.07338 0.08802 0.05231 C 0.08906 0.05092 0.09131 0.05 0.09097 0.04815 C 0.09045 0.0456 0.0835 0.04282 0.08194 0.04213 C 0.07239 0.04282 0.06267 0.04305 0.05312 0.04421 C 0.04548 0.04514 0.0401 0.05764 0.03333 0.06018 C 0.01631 0.06643 -0.00087 0.07106 -0.01806 0.07639 C -0.02535 0.08611 -0.0165 0.07569 -0.0257 0.08241 C -0.04098 0.09352 -0.02865 0.08842 -0.0408 0.09259 C -0.04584 0.0919 -0.05226 0.09514 -0.05591 0.09051 C -0.05869 0.0868 -0.05591 0.07963 -0.05452 0.07454 C -0.05053 0.05926 -0.04011 0.04606 -0.02865 0.04213 C -0.02327 0.03727 -0.01806 0.0368 -0.01198 0.03403 C -0.00643 0.02268 -0.00678 0.01065 -0.00452 -0.00232 C -0.00296 -0.00162 -8.33333E-6 -0.00023 -8.33333E-6 -0.00023 " pathEditMode="relative" ptsTypes="fffffffffffffffffffffA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4 0.25046 C -0.10036 0.25324 -0.09966 0.25602 -0.09845 0.25856 C -0.09758 0.26018 -0.09619 0.26088 -0.09532 0.2625 C -0.09411 0.26504 -0.09168 0.2743 -0.08942 0.27662 C -0.08629 0.27986 -0.08213 0.28032 -0.07865 0.28264 C -0.07293 0.29051 -0.06841 0.29352 -0.0606 0.29676 C -0.05522 0.29629 -0.04324 0.29745 -0.03629 0.29282 C -0.02727 0.2868 -0.01876 0.27569 -0.00904 0.27268 C -0.00487 0.26435 -0.00383 0.25555 -0.0014 0.24629 C -0.00418 0.23588 -0.01372 0.23009 -0.01963 0.22222 C -0.02223 0.20879 -0.02449 0.20115 -0.03022 0.18981 C -0.03317 0.18402 -0.03386 0.17893 -0.03786 0.17361 C -0.03803 0.17291 -0.04081 0.1625 -0.04081 0.16157 C -0.04081 0.15486 -0.04046 0.14791 -0.03942 0.1412 C -0.03386 0.10625 0.00398 0.11203 0.02135 0.11111 C 0.03072 0.10671 0.03905 0.1 0.0486 0.09676 C 0.05485 0.09051 0.06145 0.08379 0.06822 0.0787 C 0.07326 0.075 0.07864 0.07361 0.08332 0.06852 C 0.08576 0.06597 0.08801 0.0625 0.0894 0.05856 C 0.09079 0.05463 0.09253 0.04629 0.09253 0.04629 C 0.09114 0.02592 0.09218 0.01088 0.07586 0.00602 C 0.05607 -0.01227 0.01128 7.40741E-7 -5.55556E-6 7.40741E-7 " pathEditMode="relative" ptsTypes="fffffffffffffffffffffA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48 -0.14467 C 0.33593 -0.1493 0.32916 -0.16713 0.31614 -0.17314 C 0.31232 -0.17801 0.3092 -0.18101 0.30399 -0.1831 C 0.29757 -0.19213 0.27864 -0.19699 0.26909 -0.19722 C 0.23576 -0.19838 0.20225 -0.19861 0.16909 -0.1993 C 0.15746 -0.20463 0.14652 -0.21203 0.13437 -0.21551 C 0.11562 -0.22754 0.09271 -0.23217 0.07222 -0.23564 C 0.04288 -0.23495 0.01371 -0.23472 -0.01563 -0.23356 C -0.03004 -0.23287 -0.04653 -0.22685 -0.06111 -0.22569 C -0.07639 -0.21875 -0.09827 -0.21898 -0.11424 -0.21759 C -0.12761 -0.21134 -0.12014 -0.21389 -0.13698 -0.21134 C -0.15018 -0.20601 -0.16424 -0.20509 -0.17778 -0.20139 C -0.18577 -0.19398 -0.18716 -0.19676 -0.19288 -0.18518 C -0.19236 -0.17639 -0.19254 -0.16759 -0.1915 -0.15902 C -0.19098 -0.15486 -0.18941 -0.15092 -0.18837 -0.14676 C -0.18316 -0.12639 -0.17674 -0.10509 -0.17327 -0.08426 C -0.17257 -0.08009 -0.16875 -0.07801 -0.16719 -0.07407 C -0.16337 -0.06435 -0.16129 -0.06088 -0.15504 -0.05393 C -0.154 -0.05277 -0.1533 -0.05069 -0.15209 -0.04976 C -0.14913 -0.04791 -0.14288 -0.04583 -0.14288 -0.0456 C -0.13282 -0.03171 -0.11042 -0.03287 -0.09757 -0.03171 C -0.07934 -0.0324 -0.06111 -0.03194 -0.04288 -0.03356 C -0.02205 -0.03541 -0.00313 -0.05671 0.01771 -0.05787 C 0.04097 -0.05926 0.06406 -0.05926 0.08732 -0.05995 C 0.09444 -0.06319 0.10139 -0.06689 0.1085 -0.07014 C 0.11979 -0.08426 0.1467 -0.09282 0.16163 -0.09629 C 0.16718 -0.09884 0.17274 -0.1 0.1783 -0.10231 C 0.18142 -0.10347 0.18732 -0.10648 0.18732 -0.10625 C 0.19531 -0.11643 0.20451 -0.1199 0.21441 -0.12453 C 0.21527 -0.12453 0.2368 -0.12245 0.24184 -0.1206 C 0.25052 -0.11713 0.25955 -0.10671 0.26614 -0.09838 C 0.27587 -0.1 0.27725 -0.09838 0.28125 -0.10833 " pathEditMode="relative" rAng="0" ptsTypes="fffffffffffffffffffffffffffffffA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428625" y="1000125"/>
            <a:ext cx="4714875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и больше </a:t>
            </a:r>
            <a:r>
              <a:rPr lang="ru-RU" sz="3600" b="1" dirty="0" smtClean="0">
                <a:solidFill>
                  <a:srgbClr val="FF0000"/>
                </a:solidFill>
              </a:rPr>
              <a:t>фишек-</a:t>
            </a:r>
            <a:endParaRPr lang="ru-RU" sz="3600" b="1" dirty="0">
              <a:solidFill>
                <a:srgbClr val="FF0000"/>
              </a:solidFill>
            </a:endParaRPr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3600" b="1" dirty="0">
              <a:solidFill>
                <a:srgbClr val="FFC000"/>
              </a:solidFill>
            </a:endParaRPr>
          </a:p>
          <a:p>
            <a:r>
              <a:rPr lang="en-US" sz="3600" b="1" dirty="0" smtClean="0">
                <a:solidFill>
                  <a:srgbClr val="FFC000"/>
                </a:solidFill>
              </a:rPr>
              <a:t>3- </a:t>
            </a:r>
            <a:r>
              <a:rPr lang="ru-RU" sz="3600" b="1" dirty="0" smtClean="0">
                <a:solidFill>
                  <a:srgbClr val="FFC000"/>
                </a:solidFill>
              </a:rPr>
              <a:t>4фишки-</a:t>
            </a:r>
            <a:endParaRPr lang="ru-RU" sz="3600" b="1" dirty="0">
              <a:solidFill>
                <a:srgbClr val="FFC000"/>
              </a:solidFill>
            </a:endParaRPr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4000" b="1" dirty="0"/>
          </a:p>
          <a:p>
            <a:r>
              <a:rPr lang="ru-RU" sz="4000" b="1" dirty="0"/>
              <a:t>2 </a:t>
            </a:r>
            <a:r>
              <a:rPr lang="ru-RU" sz="4000" b="1" dirty="0" smtClean="0"/>
              <a:t>фишки-</a:t>
            </a:r>
            <a:endParaRPr lang="ru-RU" sz="4000" b="1" dirty="0"/>
          </a:p>
        </p:txBody>
      </p:sp>
      <p:sp>
        <p:nvSpPr>
          <p:cNvPr id="4" name="Овал 3"/>
          <p:cNvSpPr/>
          <p:nvPr/>
        </p:nvSpPr>
        <p:spPr>
          <a:xfrm>
            <a:off x="6786578" y="1214422"/>
            <a:ext cx="1357313" cy="14287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58016" y="3000372"/>
            <a:ext cx="1428750" cy="1500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86578" y="4929198"/>
            <a:ext cx="1571625" cy="1428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70" name="Picture 5" descr="cute-girl-smiley-faces-cute-lovely-girl-smiley-emoticon-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0"/>
            <a:ext cx="1428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ка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звуки природы — пение птиц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2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6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88</Words>
  <Application>Microsoft Office PowerPoint</Application>
  <PresentationFormat>Экран (4:3)</PresentationFormat>
  <Paragraphs>33</Paragraphs>
  <Slides>8</Slides>
  <Notes>8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Звук- буква «О». Животные.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Предлоги: В, НА, ПОД.</dc:title>
  <dc:creator>Admin</dc:creator>
  <cp:lastModifiedBy>user</cp:lastModifiedBy>
  <cp:revision>32</cp:revision>
  <dcterms:created xsi:type="dcterms:W3CDTF">2019-04-11T14:42:27Z</dcterms:created>
  <dcterms:modified xsi:type="dcterms:W3CDTF">2019-11-11T03:18:30Z</dcterms:modified>
</cp:coreProperties>
</file>